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0"/>
  </p:notesMasterIdLst>
  <p:handoutMasterIdLst>
    <p:handoutMasterId r:id="rId21"/>
  </p:handoutMasterIdLst>
  <p:sldIdLst>
    <p:sldId id="1344" r:id="rId2"/>
    <p:sldId id="1340" r:id="rId3"/>
    <p:sldId id="1326" r:id="rId4"/>
    <p:sldId id="1339" r:id="rId5"/>
    <p:sldId id="1295" r:id="rId6"/>
    <p:sldId id="1257" r:id="rId7"/>
    <p:sldId id="1341" r:id="rId8"/>
    <p:sldId id="1306" r:id="rId9"/>
    <p:sldId id="1342" r:id="rId10"/>
    <p:sldId id="1252" r:id="rId11"/>
    <p:sldId id="1253" r:id="rId12"/>
    <p:sldId id="1258" r:id="rId13"/>
    <p:sldId id="1343" r:id="rId14"/>
    <p:sldId id="1260" r:id="rId15"/>
    <p:sldId id="1337" r:id="rId16"/>
    <p:sldId id="1338" r:id="rId17"/>
    <p:sldId id="1335" r:id="rId18"/>
    <p:sldId id="1336" r:id="rId1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6" autoAdjust="0"/>
    <p:restoredTop sz="85895" autoAdjust="0"/>
  </p:normalViewPr>
  <p:slideViewPr>
    <p:cSldViewPr snapToGrid="0">
      <p:cViewPr varScale="1">
        <p:scale>
          <a:sx n="105" d="100"/>
          <a:sy n="105" d="100"/>
        </p:scale>
        <p:origin x="420" y="108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B8133943-A473-465F-93D1-961E3F0038FB}"/>
    <pc:docChg chg="delSld modSld">
      <pc:chgData name="Anwarul Patwary" userId="e9f82bcb-ad83-4f66-80e6-a524eca623fa" providerId="ADAL" clId="{B8133943-A473-465F-93D1-961E3F0038FB}" dt="2022-07-25T05:30:36.477" v="21" actId="20577"/>
      <pc:docMkLst>
        <pc:docMk/>
      </pc:docMkLst>
      <pc:sldChg chg="del">
        <pc:chgData name="Anwarul Patwary" userId="e9f82bcb-ad83-4f66-80e6-a524eca623fa" providerId="ADAL" clId="{B8133943-A473-465F-93D1-961E3F0038FB}" dt="2022-07-25T04:41:11.580" v="0" actId="47"/>
        <pc:sldMkLst>
          <pc:docMk/>
          <pc:sldMk cId="1100718066" sldId="1334"/>
        </pc:sldMkLst>
      </pc:sldChg>
      <pc:sldChg chg="modSp mod">
        <pc:chgData name="Anwarul Patwary" userId="e9f82bcb-ad83-4f66-80e6-a524eca623fa" providerId="ADAL" clId="{B8133943-A473-465F-93D1-961E3F0038FB}" dt="2022-07-25T05:30:36.477" v="21" actId="20577"/>
        <pc:sldMkLst>
          <pc:docMk/>
          <pc:sldMk cId="811633724" sldId="1344"/>
        </pc:sldMkLst>
        <pc:spChg chg="mod">
          <ac:chgData name="Anwarul Patwary" userId="e9f82bcb-ad83-4f66-80e6-a524eca623fa" providerId="ADAL" clId="{B8133943-A473-465F-93D1-961E3F0038FB}" dt="2022-07-25T05:30:36.477" v="21" actId="20577"/>
          <ac:spMkLst>
            <pc:docMk/>
            <pc:sldMk cId="811633724" sldId="1344"/>
            <ac:spMk id="3" creationId="{62EA9A19-EA4A-3140-9F24-20270B76E6C0}"/>
          </ac:spMkLst>
        </pc:spChg>
      </pc:sldChg>
      <pc:sldChg chg="del">
        <pc:chgData name="Anwarul Patwary" userId="e9f82bcb-ad83-4f66-80e6-a524eca623fa" providerId="ADAL" clId="{B8133943-A473-465F-93D1-961E3F0038FB}" dt="2022-07-25T04:41:12.728" v="1" actId="47"/>
        <pc:sldMkLst>
          <pc:docMk/>
          <pc:sldMk cId="3345818830" sldId="1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58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7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AB4C-DDCD-0B45-8713-9CBB9DF1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76538"/>
            <a:ext cx="6858000" cy="138118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2"/>
                </a:solidFill>
              </a:rPr>
              <a:t>Cloud Computing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9A19-EA4A-3140-9F24-20270B76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5800"/>
            <a:ext cx="6858000" cy="762000"/>
          </a:xfrm>
        </p:spPr>
        <p:txBody>
          <a:bodyPr>
            <a:normAutofit/>
          </a:bodyPr>
          <a:lstStyle/>
          <a:p>
            <a:r>
              <a:rPr lang="en-US" sz="1600" dirty="0"/>
              <a:t>CITS5503 Dr Anwarul Patwary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AA64-4D2B-5446-8AED-61F753B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E002-136F-ED48-B145-BF8026B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chemeClr val="tx1"/>
                </a:solidFill>
              </a:rPr>
              <a:pPr/>
              <a:t>1</a:t>
            </a:fld>
            <a:endParaRPr lang="en-GB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D3481-9024-AA41-B631-FAAD361CD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00" y="2195059"/>
            <a:ext cx="5109714" cy="4280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6999"/>
            <a:ext cx="7208828" cy="888078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055077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1907466" y="2731477"/>
            <a:ext cx="2535580" cy="46892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62783" y="2825262"/>
            <a:ext cx="24234" cy="8323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V="1">
            <a:off x="1907466" y="2825262"/>
            <a:ext cx="2535580" cy="84406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V="1">
            <a:off x="5450766" y="2731479"/>
            <a:ext cx="24876" cy="45719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EC9A8-544E-7049-A01D-3CAEE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66" y="3200400"/>
            <a:ext cx="35433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4" y="949206"/>
            <a:ext cx="5110313" cy="519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34113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4C252-C010-2341-AC88-140C4D189498}"/>
              </a:ext>
            </a:extLst>
          </p:cNvPr>
          <p:cNvSpPr txBox="1"/>
          <p:nvPr/>
        </p:nvSpPr>
        <p:spPr>
          <a:xfrm>
            <a:off x="430687" y="6405904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expandedramblings.com</a:t>
            </a:r>
            <a:r>
              <a:rPr lang="en-US" sz="1100" dirty="0"/>
              <a:t>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flickr</a:t>
            </a:r>
            <a:r>
              <a:rPr lang="en-US" sz="1100" dirty="0"/>
              <a:t>-stats/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32985</TotalTime>
  <Words>1065</Words>
  <Application>Microsoft Office PowerPoint</Application>
  <PresentationFormat>On-screen Show (4:3)</PresentationFormat>
  <Paragraphs>146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Cloud Computing Introduction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4291</cp:revision>
  <cp:lastPrinted>2014-08-27T18:50:12Z</cp:lastPrinted>
  <dcterms:created xsi:type="dcterms:W3CDTF">1999-05-23T11:18:07Z</dcterms:created>
  <dcterms:modified xsi:type="dcterms:W3CDTF">2022-07-25T05:30:40Z</dcterms:modified>
  <cp:category>Lecture</cp:category>
</cp:coreProperties>
</file>